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3CA135-B0AD-4743-9CFB-EE0618500D00}" v="146" dt="2021-12-29T21:09:21.352"/>
    <p1510:client id="{EE0C86A3-E67B-4990-BE06-05FC69F417D4}" v="135" dt="2021-12-29T16:18:33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"/>
              <a:t>Asıl alt başlık stilini düzenlemek için tıklatın</a:t>
            </a:r>
            <a:endParaRPr lang="en-US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60EA64-D806-43AC-9DF2-F8C432F32B4C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F9C37B-1D36-470B-8223-D6C91242EC14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C6F52A-A82B-47A2-A83A-8C4C91F2D59F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70A7B3-6521-4DCA-87E5-044747A908C1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60EA64-D806-43AC-9DF2-F8C432F32B4C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8" name="Tarih Yer Tutucusu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134690-1557-4C89-A502-4959FE7FAD70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9" name="Alt Bilgi Yer Tutucusu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11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7D4976-E339-4826-83B7-FBD03F55ECF8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Başlık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037C31-9E7A-4F99-8774-A0E530DE1A42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78504F-A551-4DE0-9316-4DCD1D8CC752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9" name="Tarih Yer Tutucusu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E4249-C0D0-4B06-8692-E8BB871AF643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10" name="Alt Bilgi Yer Tutucusu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11" name="Slayt Numarası Yer Tutucusu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"/>
              <a:t>Resim eklemek için simgeye tıklayın</a:t>
            </a:r>
            <a:endParaRPr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8" name="Tarih Yer Tutucusu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042B0DB6-F5C7-45FB-8CF3-31B45F9C2DAC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9" name="Alt Bilgi Yer Tutucusu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1160EA64-D806-43AC-9DF2-F8C432F32B4C}" type="datetimeFigureOut">
              <a:rPr lang="en-US" dirty="0"/>
              <a:t>12/29/2021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nlı çok renkli damalı kat tasarımı">
            <a:extLst>
              <a:ext uri="{FF2B5EF4-FFF2-40B4-BE49-F238E27FC236}">
                <a16:creationId xmlns:a16="http://schemas.microsoft.com/office/drawing/2014/main" id="{795E9C9D-A3BA-43AA-8820-9F0A94BDE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798" r="-2" b="49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VERİ TABANI PROJE 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MEHMETHAN ÇETİN 201813171062</a:t>
            </a:r>
          </a:p>
          <a:p>
            <a:r>
              <a:rPr lang="en-US">
                <a:solidFill>
                  <a:schemeClr val="tx1"/>
                </a:solidFill>
              </a:rPr>
              <a:t>CEYDA KAYA 201813171032</a:t>
            </a: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B3952B-96DF-429B-A5B6-9B5F1419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6DD2734-46BD-4EE7-BC7A-8DE44054C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96" y="6987"/>
            <a:ext cx="12104551" cy="6840096"/>
          </a:xfrm>
        </p:spPr>
      </p:pic>
    </p:spTree>
    <p:extLst>
      <p:ext uri="{BB962C8B-B14F-4D97-AF65-F5344CB8AC3E}">
        <p14:creationId xmlns:p14="http://schemas.microsoft.com/office/powerpoint/2010/main" val="48531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A510C9-30F4-440C-8A54-C1916D5F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DCE68B4-A8F2-49FF-A883-B3EEE25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2" y="6987"/>
            <a:ext cx="12091542" cy="6840096"/>
          </a:xfrm>
        </p:spPr>
      </p:pic>
    </p:spTree>
    <p:extLst>
      <p:ext uri="{BB962C8B-B14F-4D97-AF65-F5344CB8AC3E}">
        <p14:creationId xmlns:p14="http://schemas.microsoft.com/office/powerpoint/2010/main" val="49539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24EEB7-174C-4BE3-AD10-B315989B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84C47B94-C053-460C-87F4-8F2C78B78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" y="6987"/>
            <a:ext cx="12119778" cy="6796963"/>
          </a:xfrm>
        </p:spPr>
      </p:pic>
    </p:spTree>
    <p:extLst>
      <p:ext uri="{BB962C8B-B14F-4D97-AF65-F5344CB8AC3E}">
        <p14:creationId xmlns:p14="http://schemas.microsoft.com/office/powerpoint/2010/main" val="91022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07C50E-41E2-48A1-877D-B3317CDB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272646E7-8928-4A26-A46E-0B7C02D39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55" y="-5396"/>
            <a:ext cx="12129200" cy="6792976"/>
          </a:xfrm>
        </p:spPr>
      </p:pic>
    </p:spTree>
    <p:extLst>
      <p:ext uri="{BB962C8B-B14F-4D97-AF65-F5344CB8AC3E}">
        <p14:creationId xmlns:p14="http://schemas.microsoft.com/office/powerpoint/2010/main" val="326156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653724-3B27-44AE-A5B6-06915AB3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03448AF9-BE7D-421E-89F7-D8D7FD98F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23" y="6987"/>
            <a:ext cx="12115781" cy="3662699"/>
          </a:xfrm>
        </p:spPr>
      </p:pic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E3FF56CC-8E12-40CB-AD20-C5055D2E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0" y="3677082"/>
            <a:ext cx="12203501" cy="32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FD8D89-8F44-4FA7-8385-376EA40D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, kişi, kadın, saç içeren bir resim&#10;&#10;Açıklama otomatik olarak oluşturuldu">
            <a:extLst>
              <a:ext uri="{FF2B5EF4-FFF2-40B4-BE49-F238E27FC236}">
                <a16:creationId xmlns:a16="http://schemas.microsoft.com/office/drawing/2014/main" id="{66161DF4-CA1F-41CD-BD57-0BDC7EAAE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25" y="6987"/>
            <a:ext cx="12114985" cy="3935870"/>
          </a:xfrm>
        </p:spPr>
      </p:pic>
      <p:pic>
        <p:nvPicPr>
          <p:cNvPr id="3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BD10366-6CF6-4BCF-AE37-719798D91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3946532"/>
            <a:ext cx="12117237" cy="296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2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AE9156-CD4A-45B2-AA05-69256141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BE630144-F9F2-41A5-B2D0-01B101C3E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05" y="6988"/>
            <a:ext cx="12150479" cy="6854473"/>
          </a:xfrm>
        </p:spPr>
      </p:pic>
    </p:spTree>
    <p:extLst>
      <p:ext uri="{BB962C8B-B14F-4D97-AF65-F5344CB8AC3E}">
        <p14:creationId xmlns:p14="http://schemas.microsoft.com/office/powerpoint/2010/main" val="291182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206688-1937-4CF5-A094-18F926F8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01C12FB-1D33-4680-8FCE-9943CEA01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" y="6987"/>
            <a:ext cx="12188465" cy="6840096"/>
          </a:xfrm>
        </p:spPr>
      </p:pic>
    </p:spTree>
    <p:extLst>
      <p:ext uri="{BB962C8B-B14F-4D97-AF65-F5344CB8AC3E}">
        <p14:creationId xmlns:p14="http://schemas.microsoft.com/office/powerpoint/2010/main" val="315981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DA7EB9-D56C-47D4-977E-A6E91BB9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, ekran görüntüsü, kişi içeren bir resim&#10;&#10;Açıklama otomatik olarak oluşturuldu">
            <a:extLst>
              <a:ext uri="{FF2B5EF4-FFF2-40B4-BE49-F238E27FC236}">
                <a16:creationId xmlns:a16="http://schemas.microsoft.com/office/drawing/2014/main" id="{D34A6CCF-B72D-478C-9700-F8B342181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08" y="6987"/>
            <a:ext cx="12122728" cy="3849605"/>
          </a:xfrm>
        </p:spPr>
      </p:pic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03C2E4D-3104-4EDD-A520-FD5A2DF7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0" y="3863903"/>
            <a:ext cx="12131614" cy="29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6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1DF61D-0702-4D4F-B955-DC199063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8838059-6237-41F9-9C93-7F3570E7E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7" y="6987"/>
            <a:ext cx="12019766" cy="6854473"/>
          </a:xfrm>
        </p:spPr>
      </p:pic>
    </p:spTree>
    <p:extLst>
      <p:ext uri="{BB962C8B-B14F-4D97-AF65-F5344CB8AC3E}">
        <p14:creationId xmlns:p14="http://schemas.microsoft.com/office/powerpoint/2010/main" val="184061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212F3F-DA9B-49CC-86A1-DB5CBE42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74895"/>
            <a:ext cx="6212764" cy="1908215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r>
              <a:rPr lang="en-US" sz="4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 AMACI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A82F3-F6C4-4325-8C9C-7DF1AD06B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0"/>
            <a:ext cx="40621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9AC066-ED2C-49E6-BC42-7F6FE796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3732" y="2173266"/>
            <a:ext cx="3254408" cy="251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tx2">
                    <a:lumMod val="90000"/>
                  </a:schemeClr>
                </a:solidFill>
              </a:rPr>
              <a:t>GÜZELLİK SALONU , KUAFOR VE BENZERİ İŞLETMELERİN KULLANBİLCEĞİ RANDEVU UYGULAMASI</a:t>
            </a:r>
          </a:p>
        </p:txBody>
      </p:sp>
    </p:spTree>
    <p:extLst>
      <p:ext uri="{BB962C8B-B14F-4D97-AF65-F5344CB8AC3E}">
        <p14:creationId xmlns:p14="http://schemas.microsoft.com/office/powerpoint/2010/main" val="156323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1951A7-7DC2-469B-A55C-AEDA73F9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54FA0FB-5E80-4C70-9F24-1F73A47A8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" y="6987"/>
            <a:ext cx="12090948" cy="6854473"/>
          </a:xfrm>
        </p:spPr>
      </p:pic>
    </p:spTree>
    <p:extLst>
      <p:ext uri="{BB962C8B-B14F-4D97-AF65-F5344CB8AC3E}">
        <p14:creationId xmlns:p14="http://schemas.microsoft.com/office/powerpoint/2010/main" val="82017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F6BDA4-F3D5-4831-8017-7D723219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7" name="Resim 7">
            <a:extLst>
              <a:ext uri="{FF2B5EF4-FFF2-40B4-BE49-F238E27FC236}">
                <a16:creationId xmlns:a16="http://schemas.microsoft.com/office/drawing/2014/main" id="{6745A2CA-4D3B-4867-B934-4CFF3C3D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78" y="6987"/>
            <a:ext cx="12143246" cy="6969491"/>
          </a:xfrm>
        </p:spPr>
      </p:pic>
    </p:spTree>
    <p:extLst>
      <p:ext uri="{BB962C8B-B14F-4D97-AF65-F5344CB8AC3E}">
        <p14:creationId xmlns:p14="http://schemas.microsoft.com/office/powerpoint/2010/main" val="81639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1087BE-E1B0-4E68-A65E-011BD92F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, kişi içeren bir resim&#10;&#10;Açıklama otomatik olarak oluşturuldu">
            <a:extLst>
              <a:ext uri="{FF2B5EF4-FFF2-40B4-BE49-F238E27FC236}">
                <a16:creationId xmlns:a16="http://schemas.microsoft.com/office/drawing/2014/main" id="{96C24CCF-CFB1-4DD7-ABFC-41FDD09E0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4" y="6987"/>
            <a:ext cx="12023062" cy="6854473"/>
          </a:xfrm>
        </p:spPr>
      </p:pic>
    </p:spTree>
    <p:extLst>
      <p:ext uri="{BB962C8B-B14F-4D97-AF65-F5344CB8AC3E}">
        <p14:creationId xmlns:p14="http://schemas.microsoft.com/office/powerpoint/2010/main" val="39338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106170-CD59-4EE9-A525-E597E833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A849F67-E3AA-4F02-9F9F-094E2AF38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8" y="6987"/>
            <a:ext cx="12109817" cy="6840095"/>
          </a:xfrm>
        </p:spPr>
      </p:pic>
    </p:spTree>
    <p:extLst>
      <p:ext uri="{BB962C8B-B14F-4D97-AF65-F5344CB8AC3E}">
        <p14:creationId xmlns:p14="http://schemas.microsoft.com/office/powerpoint/2010/main" val="379956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34BBD0-BDF2-487F-9572-60E35EE7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, kişi içeren bir resim&#10;&#10;Açıklama otomatik olarak oluşturuldu">
            <a:extLst>
              <a:ext uri="{FF2B5EF4-FFF2-40B4-BE49-F238E27FC236}">
                <a16:creationId xmlns:a16="http://schemas.microsoft.com/office/drawing/2014/main" id="{AEF0CB6F-4061-4649-9D8A-365A3CABA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" y="6987"/>
            <a:ext cx="12081379" cy="6840096"/>
          </a:xfrm>
        </p:spPr>
      </p:pic>
    </p:spTree>
    <p:extLst>
      <p:ext uri="{BB962C8B-B14F-4D97-AF65-F5344CB8AC3E}">
        <p14:creationId xmlns:p14="http://schemas.microsoft.com/office/powerpoint/2010/main" val="244955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51FC29DA-4DBF-4711-82CD-83B645D59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3533"/>
            <a:ext cx="12203501" cy="67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0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E75814-79D6-40C9-90C5-0D175C07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9386425-2A6A-41E1-9B6C-12B491306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89" y="6987"/>
            <a:ext cx="12104534" cy="6840095"/>
          </a:xfrm>
        </p:spPr>
      </p:pic>
    </p:spTree>
    <p:extLst>
      <p:ext uri="{BB962C8B-B14F-4D97-AF65-F5344CB8AC3E}">
        <p14:creationId xmlns:p14="http://schemas.microsoft.com/office/powerpoint/2010/main" val="42786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DD2060-C9E3-4A91-AB56-3CB79EA1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metin, kiş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03828E1-8C48-455E-A4F0-AF9C522A2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" y="6987"/>
            <a:ext cx="12114235" cy="6840095"/>
          </a:xfrm>
        </p:spPr>
      </p:pic>
    </p:spTree>
    <p:extLst>
      <p:ext uri="{BB962C8B-B14F-4D97-AF65-F5344CB8AC3E}">
        <p14:creationId xmlns:p14="http://schemas.microsoft.com/office/powerpoint/2010/main" val="3122394977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0</Words>
  <Application>Microsoft Office PowerPoint</Application>
  <PresentationFormat>Geniş ekran</PresentationFormat>
  <Paragraphs>0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1" baseType="lpstr">
      <vt:lpstr>Paket</vt:lpstr>
      <vt:lpstr>VERİ TABANI PROJE </vt:lpstr>
      <vt:lpstr>PROJE AMACI 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/>
  <cp:revision>109</cp:revision>
  <dcterms:created xsi:type="dcterms:W3CDTF">2021-12-29T16:12:49Z</dcterms:created>
  <dcterms:modified xsi:type="dcterms:W3CDTF">2021-12-29T21:09:59Z</dcterms:modified>
</cp:coreProperties>
</file>